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57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3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4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1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4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0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2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1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4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CF55-A9D3-47DF-BCE5-90A59F5DFDEF}" type="datetimeFigureOut">
              <a:rPr lang="en-US" smtClean="0"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CA750-196C-4D80-A97B-1A6876D66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47070"/>
          </a:xfrm>
        </p:spPr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443654"/>
            <a:ext cx="2977662" cy="26054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01662" y="3868615"/>
            <a:ext cx="6353907" cy="19626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Raleigh Tradeshow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1" y="1122363"/>
            <a:ext cx="8736037" cy="232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1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Who is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Easterseals UCP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A </a:t>
            </a:r>
            <a:r>
              <a:rPr lang="en-US" dirty="0">
                <a:solidFill>
                  <a:srgbClr val="002060"/>
                </a:solidFill>
              </a:rPr>
              <a:t>health non-profit organization operating in North Carolina, and parts of Virginia.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It has a goal of </a:t>
            </a:r>
            <a:r>
              <a:rPr lang="en-US" dirty="0">
                <a:solidFill>
                  <a:srgbClr val="002060"/>
                </a:solidFill>
              </a:rPr>
              <a:t>assisting people with disabilities to maximize their potential for living, learning, working and playing within the community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Also, it is an affiliate </a:t>
            </a:r>
            <a:r>
              <a:rPr lang="en-US" dirty="0">
                <a:solidFill>
                  <a:srgbClr val="002060"/>
                </a:solidFill>
              </a:rPr>
              <a:t>of both Easterseals and UCP national networks, but operates independently and autonomously</a:t>
            </a:r>
          </a:p>
        </p:txBody>
      </p:sp>
    </p:spTree>
    <p:extLst>
      <p:ext uri="{BB962C8B-B14F-4D97-AF65-F5344CB8AC3E}">
        <p14:creationId xmlns:p14="http://schemas.microsoft.com/office/powerpoint/2010/main" val="46132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Primary Service Offered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05" y="1825625"/>
            <a:ext cx="28698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Autism spectrum </a:t>
            </a:r>
            <a:r>
              <a:rPr lang="en-US" dirty="0" err="1"/>
              <a:t>Disoder</a:t>
            </a:r>
            <a:r>
              <a:rPr lang="en-US" dirty="0"/>
              <a:t> </a:t>
            </a:r>
            <a:r>
              <a:rPr lang="en-US" dirty="0" smtClean="0"/>
              <a:t>Service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30992" y="1960562"/>
            <a:ext cx="25650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</a:t>
            </a:r>
            <a:r>
              <a:rPr lang="en-US" dirty="0" smtClean="0"/>
              <a:t>ental health disorders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0" y="1978025"/>
            <a:ext cx="25825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Bipolar disorder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699695" y="1978025"/>
            <a:ext cx="28334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Youth Empowerment and Transitions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" y="3069431"/>
            <a:ext cx="2133600" cy="213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98" y="3059906"/>
            <a:ext cx="2143125" cy="2143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2" y="3069431"/>
            <a:ext cx="2330694" cy="2133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514" y="3296443"/>
            <a:ext cx="2084509" cy="190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Sources of Finance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</a:rPr>
              <a:t>private </a:t>
            </a:r>
            <a:r>
              <a:rPr lang="en-US" b="1" dirty="0" smtClean="0">
                <a:ln/>
                <a:solidFill>
                  <a:schemeClr val="accent4"/>
                </a:solidFill>
              </a:rPr>
              <a:t>insurers</a:t>
            </a:r>
          </a:p>
          <a:p>
            <a:r>
              <a:rPr lang="en-US" b="1" dirty="0">
                <a:ln/>
                <a:solidFill>
                  <a:schemeClr val="accent4"/>
                </a:solidFill>
              </a:rPr>
              <a:t>G</a:t>
            </a:r>
            <a:r>
              <a:rPr lang="en-US" b="1" dirty="0" smtClean="0">
                <a:ln/>
                <a:solidFill>
                  <a:schemeClr val="accent4"/>
                </a:solidFill>
              </a:rPr>
              <a:t>overnment agencies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grants</a:t>
            </a:r>
            <a:r>
              <a:rPr lang="en-US" b="1" dirty="0">
                <a:ln/>
                <a:solidFill>
                  <a:schemeClr val="accent4"/>
                </a:solidFill>
              </a:rPr>
              <a:t>, 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subsidized fee-for-service </a:t>
            </a:r>
          </a:p>
          <a:p>
            <a:r>
              <a:rPr lang="en-US" b="1" dirty="0" smtClean="0">
                <a:ln/>
                <a:solidFill>
                  <a:schemeClr val="accent4"/>
                </a:solidFill>
              </a:rPr>
              <a:t>public </a:t>
            </a:r>
            <a:r>
              <a:rPr lang="en-US" b="1" dirty="0">
                <a:ln/>
                <a:solidFill>
                  <a:schemeClr val="accent4"/>
                </a:solidFill>
              </a:rPr>
              <a:t>contributions</a:t>
            </a:r>
          </a:p>
        </p:txBody>
      </p:sp>
    </p:spTree>
    <p:extLst>
      <p:ext uri="{BB962C8B-B14F-4D97-AF65-F5344CB8AC3E}">
        <p14:creationId xmlns:p14="http://schemas.microsoft.com/office/powerpoint/2010/main" val="132547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Become Involved 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0928" y="2040035"/>
            <a:ext cx="2636520" cy="44862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Fundraisers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54501" y="2040036"/>
            <a:ext cx="2636520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Event partners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867355" y="2040034"/>
            <a:ext cx="2636520" cy="4486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volunteers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2" y="3064779"/>
            <a:ext cx="1828800" cy="1628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735" y="2869809"/>
            <a:ext cx="2616591" cy="1927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641" y="2768038"/>
            <a:ext cx="2533650" cy="19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81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First Three Volunteers’ Giveaways 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104" y="1697499"/>
            <a:ext cx="2502875" cy="464358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Branded note books</a:t>
            </a:r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90600" y="1685778"/>
            <a:ext cx="2844019" cy="464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Branded Water Bottles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948246" y="1685777"/>
            <a:ext cx="2391508" cy="464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Branded T-Shirts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16" y="3384453"/>
            <a:ext cx="2067951" cy="2017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24" y="3066758"/>
            <a:ext cx="2391508" cy="23352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204" y="3239820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116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.</vt:lpstr>
      <vt:lpstr>Who is Easterseals UCP </vt:lpstr>
      <vt:lpstr>Primary Service Offered</vt:lpstr>
      <vt:lpstr>Sources of Finance</vt:lpstr>
      <vt:lpstr>How to Become Involved </vt:lpstr>
      <vt:lpstr>First Three Volunteers’ Giveaways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 Smoot</dc:creator>
  <cp:lastModifiedBy>Jacob Smoot</cp:lastModifiedBy>
  <cp:revision>19</cp:revision>
  <dcterms:created xsi:type="dcterms:W3CDTF">2021-10-31T19:00:41Z</dcterms:created>
  <dcterms:modified xsi:type="dcterms:W3CDTF">2021-11-04T08:17:48Z</dcterms:modified>
</cp:coreProperties>
</file>